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304" r:id="rId6"/>
    <p:sldId id="266" r:id="rId7"/>
    <p:sldId id="293" r:id="rId8"/>
    <p:sldId id="297" r:id="rId9"/>
    <p:sldId id="305" r:id="rId10"/>
    <p:sldId id="296" r:id="rId11"/>
    <p:sldId id="295" r:id="rId12"/>
    <p:sldId id="289" r:id="rId13"/>
    <p:sldId id="303" r:id="rId14"/>
    <p:sldId id="306" r:id="rId15"/>
    <p:sldId id="294" r:id="rId16"/>
    <p:sldId id="298" r:id="rId17"/>
    <p:sldId id="287" r:id="rId18"/>
    <p:sldId id="291" r:id="rId19"/>
    <p:sldId id="300" r:id="rId20"/>
    <p:sldId id="299" r:id="rId21"/>
    <p:sldId id="292" r:id="rId22"/>
    <p:sldId id="290" r:id="rId23"/>
    <p:sldId id="267" r:id="rId24"/>
    <p:sldId id="270" r:id="rId25"/>
    <p:sldId id="307" r:id="rId26"/>
    <p:sldId id="301" r:id="rId27"/>
    <p:sldId id="302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14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6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24044" y="4185179"/>
            <a:ext cx="6400800" cy="745752"/>
          </a:xfrm>
        </p:spPr>
        <p:txBody>
          <a:bodyPr>
            <a:noAutofit/>
          </a:bodyPr>
          <a:lstStyle>
            <a:lvl1pPr algn="r">
              <a:defRPr sz="5400" b="0">
                <a:solidFill>
                  <a:schemeClr val="bg1"/>
                </a:solidFill>
                <a:latin typeface="Legacy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4044" y="4930931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2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2938463"/>
            <a:ext cx="8229600" cy="35115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5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6947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2902724"/>
            <a:ext cx="8229600" cy="364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5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84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7374" y="5505168"/>
            <a:ext cx="6400800" cy="745752"/>
          </a:xfrm>
        </p:spPr>
        <p:txBody>
          <a:bodyPr>
            <a:noAutofit/>
          </a:bodyPr>
          <a:lstStyle>
            <a:lvl1pPr algn="l">
              <a:defRPr sz="5400" b="0">
                <a:solidFill>
                  <a:schemeClr val="bg1"/>
                </a:solidFill>
                <a:latin typeface="Legacy"/>
              </a:defRPr>
            </a:lvl1pPr>
          </a:lstStyle>
          <a:p>
            <a:r>
              <a:rPr lang="en-US" dirty="0"/>
              <a:t>Divider Page</a:t>
            </a:r>
          </a:p>
        </p:txBody>
      </p:sp>
    </p:spTree>
    <p:extLst>
      <p:ext uri="{BB962C8B-B14F-4D97-AF65-F5344CB8AC3E}">
        <p14:creationId xmlns:p14="http://schemas.microsoft.com/office/powerpoint/2010/main" val="322997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97374" y="5505168"/>
            <a:ext cx="6400800" cy="745752"/>
          </a:xfrm>
        </p:spPr>
        <p:txBody>
          <a:bodyPr>
            <a:noAutofit/>
          </a:bodyPr>
          <a:lstStyle>
            <a:lvl1pPr algn="l">
              <a:defRPr sz="5400" b="0">
                <a:solidFill>
                  <a:schemeClr val="bg1"/>
                </a:solidFill>
                <a:latin typeface="Legacy"/>
              </a:defRPr>
            </a:lvl1pPr>
          </a:lstStyle>
          <a:p>
            <a:r>
              <a:rPr lang="en-US" dirty="0"/>
              <a:t>Divider Page</a:t>
            </a:r>
          </a:p>
        </p:txBody>
      </p:sp>
    </p:spTree>
    <p:extLst>
      <p:ext uri="{BB962C8B-B14F-4D97-AF65-F5344CB8AC3E}">
        <p14:creationId xmlns:p14="http://schemas.microsoft.com/office/powerpoint/2010/main" val="154686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02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947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2724"/>
            <a:ext cx="8229600" cy="364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09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4" r:id="rId4"/>
    <p:sldLayoutId id="2147483650" r:id="rId5"/>
    <p:sldLayoutId id="2147483653" r:id="rId6"/>
    <p:sldLayoutId id="2147483652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5264" y="4185179"/>
            <a:ext cx="6400800" cy="7457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>2017 Experimental Softball Rules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64"/>
    </mc:Choice>
    <mc:Fallback>
      <p:transition spd="slow" advTm="21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Huddles – Clarifications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Huddles after an out are not permitted</a:t>
            </a:r>
          </a:p>
          <a:p>
            <a:r>
              <a:rPr lang="en-US" dirty="0"/>
              <a:t>Huddles at other times during the game are permitted</a:t>
            </a:r>
          </a:p>
          <a:p>
            <a:r>
              <a:rPr lang="en-US" dirty="0"/>
              <a:t>Player-to-player conference are NOT huddles</a:t>
            </a:r>
          </a:p>
          <a:p>
            <a:r>
              <a:rPr lang="en-US" dirty="0"/>
              <a:t>Umpires can still enforce Rule 15.3.2 to ensure pace of play and flow of game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23"/>
    </mc:Choice>
    <mc:Fallback>
      <p:transition spd="slow" advTm="28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Time </a:t>
            </a:r>
            <a:r>
              <a:rPr lang="en-US" dirty="0" smtClean="0"/>
              <a:t>Between Innings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6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6"/>
    </mc:Choice>
    <mc:Fallback>
      <p:transition spd="slow" advTm="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Between Innings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Teams are allowed 90 seconds between half-innings</a:t>
            </a:r>
          </a:p>
          <a:p>
            <a:r>
              <a:rPr lang="en-US" dirty="0"/>
              <a:t>90 seconds begins when last defensive player crosses foul line closest to their dugout</a:t>
            </a:r>
          </a:p>
          <a:p>
            <a:r>
              <a:rPr lang="en-US" dirty="0"/>
              <a:t>At end of 90 seconds, offensive &amp; defensive team must be in position to start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7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10"/>
    </mc:Choice>
    <mc:Fallback>
      <p:transition spd="slow" advTm="2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Between Innings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Defense must be in position to start, including pitcher in circle ready to pitch</a:t>
            </a:r>
          </a:p>
          <a:p>
            <a:r>
              <a:rPr lang="en-US" dirty="0"/>
              <a:t>Lead-off batter needs to be at home plate ready to take signal from coach and then enter batter’s box ready to bat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7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2"/>
    </mc:Choice>
    <mc:Fallback>
      <p:transition spd="slow" advTm="1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Penalty If Not Ready to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defensive team is not ready to play at end of 90 seconds, a ball is awarded to batter</a:t>
            </a:r>
          </a:p>
          <a:p>
            <a:r>
              <a:rPr lang="en-US" dirty="0"/>
              <a:t>If lead-off batter is not ready to bat, a strike will be assessed to the batter</a:t>
            </a:r>
          </a:p>
          <a:p>
            <a:r>
              <a:rPr lang="en-US" dirty="0"/>
              <a:t>Either team may use one of its 6 charged conferences to avoid these penalties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2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69"/>
    </mc:Choice>
    <mc:Fallback>
      <p:transition spd="slow" advTm="2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base umpire times 90 seconds on stopwatch in 3-person crew</a:t>
            </a:r>
          </a:p>
          <a:p>
            <a:r>
              <a:rPr lang="en-US" dirty="0"/>
              <a:t>In 2-person crew, base umpire keeps time</a:t>
            </a:r>
          </a:p>
          <a:p>
            <a:r>
              <a:rPr lang="en-US" dirty="0"/>
              <a:t>Each team given warning with 30 seconds remaining</a:t>
            </a:r>
          </a:p>
          <a:p>
            <a:r>
              <a:rPr lang="en-US" dirty="0"/>
              <a:t>In 3-person crew, 3</a:t>
            </a:r>
            <a:r>
              <a:rPr lang="en-US" baseline="30000" dirty="0"/>
              <a:t>rd</a:t>
            </a:r>
            <a:r>
              <a:rPr lang="en-US" dirty="0"/>
              <a:t> base umpire issues warning to 3</a:t>
            </a:r>
            <a:r>
              <a:rPr lang="en-US" baseline="30000" dirty="0"/>
              <a:t>rd</a:t>
            </a:r>
            <a:r>
              <a:rPr lang="en-US" dirty="0"/>
              <a:t> base dugout team and 1</a:t>
            </a:r>
            <a:r>
              <a:rPr lang="en-US" baseline="30000" dirty="0"/>
              <a:t>st</a:t>
            </a:r>
            <a:r>
              <a:rPr lang="en-US" dirty="0"/>
              <a:t> base umpire does same for 1</a:t>
            </a:r>
            <a:r>
              <a:rPr lang="en-US" baseline="30000" dirty="0"/>
              <a:t>st</a:t>
            </a:r>
            <a:r>
              <a:rPr lang="en-US" dirty="0"/>
              <a:t> base dugout team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2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94"/>
    </mc:Choice>
    <mc:Fallback>
      <p:transition spd="slow" advTm="29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2-person crew, base umpire issues warning to team in 1</a:t>
            </a:r>
            <a:r>
              <a:rPr lang="en-US" baseline="30000" dirty="0"/>
              <a:t>st</a:t>
            </a:r>
            <a:r>
              <a:rPr lang="en-US" dirty="0"/>
              <a:t> base dugout and plate umpire issues warning to team in 3</a:t>
            </a:r>
            <a:r>
              <a:rPr lang="en-US" baseline="30000" dirty="0"/>
              <a:t>rd</a:t>
            </a:r>
            <a:r>
              <a:rPr lang="en-US" dirty="0"/>
              <a:t> base dugout</a:t>
            </a:r>
          </a:p>
          <a:p>
            <a:r>
              <a:rPr lang="en-US" dirty="0"/>
              <a:t>Pitcher is allowed unlimited number of warm-up pitches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5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64"/>
    </mc:Choice>
    <mc:Fallback>
      <p:transition spd="slow" advTm="2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event of undue delay by team leaving the field, in judgment of plate umpire, team that is to take field may begin warm-ups by requesting permission from plate umpire</a:t>
            </a:r>
          </a:p>
          <a:p>
            <a:r>
              <a:rPr lang="en-US" dirty="0"/>
              <a:t>In this case, 90-second time limit will still begin when last defensive player crosses foul line closest to their dugout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2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1"/>
    </mc:Choice>
    <mc:Fallback>
      <p:transition spd="slow" advTm="2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90 seconds includes the catcher throwing down to second base and any team meeting the defense wants to have before play is started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1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6"/>
    </mc:Choice>
    <mc:Fallback>
      <p:transition spd="slow" advTm="13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the catcher is the 3</a:t>
            </a:r>
            <a:r>
              <a:rPr lang="en-US" baseline="30000" dirty="0"/>
              <a:t>rd</a:t>
            </a:r>
            <a:r>
              <a:rPr lang="en-US" dirty="0"/>
              <a:t> out of the inning or is on base, another player must be ready to warm up the pitcher while the catcher is getting her equipment on</a:t>
            </a:r>
          </a:p>
          <a:p>
            <a:r>
              <a:rPr lang="en-US" dirty="0"/>
              <a:t>If coach wants to make substitutions, he/she must do so at beginning of 90-second time so play can start on schedule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00"/>
    </mc:Choice>
    <mc:Fallback>
      <p:transition spd="slow" advTm="2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Conferences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8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3"/>
    </mc:Choice>
    <mc:Fallback>
      <p:transition spd="slow" advTm="9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coach fails to make substitution at correct time, a substitution may not be made until the first batter in half inning completes her turn at bat</a:t>
            </a:r>
          </a:p>
          <a:p>
            <a:r>
              <a:rPr lang="en-US" dirty="0"/>
              <a:t>In non-televised games, if both teams are ready to play before the end of the 90 seconds, the plate umpire can start play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0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79"/>
    </mc:Choice>
    <mc:Fallback>
      <p:transition spd="slow" advTm="2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TV game with commercial breaks longer than 90 seconds, the umpires will still give a 30-second warning and same penalties will apply if teams are not ready to start</a:t>
            </a:r>
          </a:p>
          <a:p>
            <a:r>
              <a:rPr lang="en-US" dirty="0"/>
              <a:t>In event of an injury, field maintenance issue or any other special circumstance(s), umpires may exercise discretion on timing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4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96"/>
    </mc:Choice>
    <mc:Fallback>
      <p:transition spd="slow" advTm="24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373" y="5505168"/>
            <a:ext cx="6865609" cy="745752"/>
          </a:xfrm>
        </p:spPr>
        <p:txBody>
          <a:bodyPr/>
          <a:lstStyle/>
          <a:p>
            <a:r>
              <a:rPr lang="en-US" dirty="0"/>
              <a:t>Additional information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9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2"/>
    </mc:Choice>
    <mc:Fallback>
      <p:transition spd="slow" advTm="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Conferences have until February 6 to decide if they will adopt experimental rules</a:t>
            </a:r>
          </a:p>
          <a:p>
            <a:r>
              <a:rPr lang="en-US" dirty="0"/>
              <a:t>Experimental rules can only be used in conference games</a:t>
            </a:r>
          </a:p>
          <a:p>
            <a:r>
              <a:rPr lang="en-US" dirty="0"/>
              <a:t>Can use them “informally” by mutual agreement in non-conference games between conferences that have been approved to use the experimental rules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8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3"/>
    </mc:Choice>
    <mc:Fallback>
      <p:transition spd="slow" advTm="2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“Informally”—can both agree to limit conference and use no huddle defense</a:t>
            </a:r>
          </a:p>
          <a:p>
            <a:r>
              <a:rPr lang="en-US" dirty="0"/>
              <a:t>Umpires can “informally” time 90 seconds between half innings</a:t>
            </a:r>
          </a:p>
          <a:p>
            <a:r>
              <a:rPr lang="en-US" dirty="0"/>
              <a:t>No penalties can be imposed if team violates any aspect of experimental rules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25"/>
    </mc:Choice>
    <mc:Fallback>
      <p:transition spd="slow" advTm="3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9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Each team has 6 conferences—either offensive or defensive</a:t>
            </a:r>
          </a:p>
          <a:p>
            <a:r>
              <a:rPr lang="en-US" dirty="0"/>
              <a:t>Each team can use 1 defensive &amp; 1 offensive conference per inning</a:t>
            </a:r>
          </a:p>
          <a:p>
            <a:r>
              <a:rPr lang="en-US" dirty="0"/>
              <a:t>Each team receives 1 conference, offensive OR defensive in each extra inning</a:t>
            </a:r>
          </a:p>
          <a:p>
            <a:r>
              <a:rPr lang="en-US" dirty="0"/>
              <a:t>Conferences do not carry over from regulation game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4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19"/>
    </mc:Choice>
    <mc:Fallback>
      <p:transition spd="slow" advTm="4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Penalty for Excessive  Conferences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 representative(s) or player(s) who initiates additional charged offensive or defensive conference is ejected </a:t>
            </a:r>
          </a:p>
          <a:p>
            <a:r>
              <a:rPr lang="en-US" dirty="0"/>
              <a:t>Rule 6.11.4 will apply—defense is entitled to 1 additional defensive conference for each pitcher entered who has not pitched in that half inning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7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89"/>
    </mc:Choice>
    <mc:Fallback>
      <p:transition spd="slow" advTm="30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Penalty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will count as one of their 6 allowed conferences</a:t>
            </a:r>
          </a:p>
          <a:p>
            <a:r>
              <a:rPr lang="en-US" dirty="0"/>
              <a:t>Rule 6.11.4.1 will not apply in each extra inning</a:t>
            </a:r>
          </a:p>
          <a:p>
            <a:r>
              <a:rPr lang="en-US" dirty="0"/>
              <a:t>All other guidelines in Rule 6.11 are in effect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9"/>
    </mc:Choice>
    <mc:Fallback>
      <p:transition spd="slow" advTm="35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 Huddle Defense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7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9"/>
    </mc:Choice>
    <mc:Fallback>
      <p:transition spd="slow" advTm="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Huddle 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AFTER AN OUT, a team may throw the ball around the infield, but then must throw the ball directly to the pitcher</a:t>
            </a:r>
          </a:p>
          <a:p>
            <a:r>
              <a:rPr lang="en-US" dirty="0"/>
              <a:t>A team cannot huddle at the pitcher’s mound or elsewhere</a:t>
            </a:r>
          </a:p>
          <a:p>
            <a:r>
              <a:rPr lang="en-US" dirty="0"/>
              <a:t>Warning for first time team does not comply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5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26"/>
    </mc:Choice>
    <mc:Fallback>
      <p:transition spd="slow" advTm="22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Huddle 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any subsequent violation, a ball is awarded batter due up next</a:t>
            </a:r>
          </a:p>
          <a:p>
            <a:r>
              <a:rPr lang="en-US" dirty="0"/>
              <a:t>One warning per team per game</a:t>
            </a:r>
          </a:p>
          <a:p>
            <a:r>
              <a:rPr lang="en-US" dirty="0"/>
              <a:t>HUDDLE—more than one player getting together on field </a:t>
            </a:r>
            <a:r>
              <a:rPr lang="en-US" b="1" dirty="0"/>
              <a:t>after an out</a:t>
            </a:r>
            <a:endParaRPr lang="en-US" dirty="0"/>
          </a:p>
          <a:p>
            <a:r>
              <a:rPr lang="en-US" dirty="0"/>
              <a:t>Huddle requires minimum of two players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4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61"/>
    </mc:Choice>
    <mc:Fallback>
      <p:transition spd="slow" advTm="2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Player-to-Player Conferences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Players meeting at mound or elsewhere on field (e.g., catcher going out to talk to pitcher, third baseman going to talk to pitcher, etc.)</a:t>
            </a:r>
          </a:p>
          <a:p>
            <a:r>
              <a:rPr lang="en-US" dirty="0"/>
              <a:t>These are permitted as long as it’s not after an out</a:t>
            </a:r>
          </a:p>
          <a:p>
            <a:r>
              <a:rPr lang="en-US" dirty="0"/>
              <a:t>Don’t confuse these with huddles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3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91"/>
    </mc:Choice>
    <mc:Fallback>
      <p:transition spd="slow" advTm="27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ampionships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.Core.Permanent" ma:contentTypeID="0x010100E788F060CAD2284F85F7194D547E2EDA0103002628FC78D1E3FC49B6CF4858924C3A8F" ma:contentTypeVersion="9" ma:contentTypeDescription="" ma:contentTypeScope="" ma:versionID="0bbaa7eae1b49b4fa6186d84ac504b25">
  <xsd:schema xmlns:xsd="http://www.w3.org/2001/XMLSchema" xmlns:xs="http://www.w3.org/2001/XMLSchema" xmlns:p="http://schemas.microsoft.com/office/2006/metadata/properties" xmlns:ns2="6761baff-1b9b-4296-8154-e509f9224529" targetNamespace="http://schemas.microsoft.com/office/2006/metadata/properties" ma:root="true" ma:fieldsID="5ab27f99d480f164788e95542ebdcf78" ns2:_="">
    <xsd:import namespace="6761baff-1b9b-4296-8154-e509f9224529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Championship" minOccurs="0"/>
                <xsd:element ref="ns2:Division" minOccurs="0"/>
                <xsd:element ref="ns2:Committee" minOccurs="0"/>
                <xsd:element ref="ns2:Academic_x002f_Fiscal_x0020_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61baff-1b9b-4296-8154-e509f9224529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8" nillable="true" ma:displayName="Document Type" ma:list="{20d8421f-9ca7-410e-89fc-a1c0691a12c9}" ma:internalName="Document_x0020_Type" ma:readOnly="false" ma:showField="Title" ma:web="6761baff-1b9b-4296-8154-e509f9224529">
      <xsd:simpleType>
        <xsd:restriction base="dms:Lookup"/>
      </xsd:simpleType>
    </xsd:element>
    <xsd:element name="Championship" ma:index="9" nillable="true" ma:displayName="Championship" ma:list="{6697a800-312d-4985-a76a-e63a0553dd92}" ma:internalName="Championship" ma:readOnly="false" ma:showField="Title" ma:web="6761baff-1b9b-4296-8154-e509f9224529">
      <xsd:simpleType>
        <xsd:restriction base="dms:Lookup"/>
      </xsd:simpleType>
    </xsd:element>
    <xsd:element name="Division" ma:index="10" nillable="true" ma:displayName="Division" ma:list="{f55a579c-064a-4f80-a818-ddda4f2cecc9}" ma:internalName="Division" ma:readOnly="false" ma:showField="Title" ma:web="6761baff-1b9b-4296-8154-e509f9224529">
      <xsd:simpleType>
        <xsd:restriction base="dms:Lookup"/>
      </xsd:simpleType>
    </xsd:element>
    <xsd:element name="Committee" ma:index="11" nillable="true" ma:displayName="Committee" ma:list="{74fc1e6b-8fc6-48af-8ef3-a258c9e03447}" ma:internalName="Committee" ma:readOnly="false" ma:showField="Title" ma:web="6761baff-1b9b-4296-8154-e509f9224529">
      <xsd:simpleType>
        <xsd:restriction base="dms:Lookup"/>
      </xsd:simpleType>
    </xsd:element>
    <xsd:element name="Academic_x002f_Fiscal_x0020_Year" ma:index="12" nillable="true" ma:displayName="Academic/Fiscal Year" ma:default="n/a" ma:format="Dropdown" ma:internalName="Academic_x002F_Fiscal_x0020_Year" ma:readOnly="false">
      <xsd:simpleType>
        <xsd:restriction base="dms:Choice">
          <xsd:enumeration value="n/a"/>
          <xsd:enumeration value="2005-06"/>
          <xsd:enumeration value="2006-07"/>
          <xsd:enumeration value="2007-08"/>
          <xsd:enumeration value="2008-09"/>
          <xsd:enumeration value="2009-10"/>
          <xsd:enumeration value="2010-11"/>
          <xsd:enumeration value="2011-12"/>
          <xsd:enumeration value="2012-13"/>
          <xsd:enumeration value="2013-14"/>
          <xsd:enumeration value="2014-15"/>
          <xsd:enumeration value="Other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6761baff-1b9b-4296-8154-e509f9224529" xsi:nil="true"/>
    <Division xmlns="6761baff-1b9b-4296-8154-e509f9224529" xsi:nil="true"/>
    <Championship xmlns="6761baff-1b9b-4296-8154-e509f9224529" xsi:nil="true"/>
    <Academic_x002f_Fiscal_x0020_Year xmlns="6761baff-1b9b-4296-8154-e509f9224529">n/a</Academic_x002f_Fiscal_x0020_Year>
    <Committee xmlns="6761baff-1b9b-4296-8154-e509f922452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BE6264-42F3-4A8F-8DDC-5B01465EB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61baff-1b9b-4296-8154-e509f92245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3A5D8D-9EAC-472A-AD9D-5274EBE210F3}">
  <ds:schemaRefs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761baff-1b9b-4296-8154-e509f922452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0A01689-FFA3-4236-9EC8-16ED9EF416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Championships2015</Template>
  <TotalTime>3172</TotalTime>
  <Words>853</Words>
  <Application>Microsoft Office PowerPoint</Application>
  <PresentationFormat>On-screen Show (4:3)</PresentationFormat>
  <Paragraphs>76</Paragraphs>
  <Slides>25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Legacy</vt:lpstr>
      <vt:lpstr>Championships2015</vt:lpstr>
      <vt:lpstr> 2017 Experimental Softball Rules  </vt:lpstr>
      <vt:lpstr>Conferences</vt:lpstr>
      <vt:lpstr>Conferences</vt:lpstr>
      <vt:lpstr>Penalty for Excessive  Conferences</vt:lpstr>
      <vt:lpstr>Penalty (cont.)</vt:lpstr>
      <vt:lpstr>No Huddle Defense</vt:lpstr>
      <vt:lpstr>No Huddle Defense</vt:lpstr>
      <vt:lpstr>No Huddle Defense</vt:lpstr>
      <vt:lpstr>Player-to-Player Conferences</vt:lpstr>
      <vt:lpstr>Huddles – Clarifications </vt:lpstr>
      <vt:lpstr>Time Between Innings</vt:lpstr>
      <vt:lpstr>Time Between Innings</vt:lpstr>
      <vt:lpstr>Time Between Innings</vt:lpstr>
      <vt:lpstr>Penalty If Not Ready to Play</vt:lpstr>
      <vt:lpstr>Timing Procedures</vt:lpstr>
      <vt:lpstr>Timing Procedures</vt:lpstr>
      <vt:lpstr>Timing Procedures</vt:lpstr>
      <vt:lpstr>Timing Procedures</vt:lpstr>
      <vt:lpstr>Timing Procedures</vt:lpstr>
      <vt:lpstr>Timing Procedures</vt:lpstr>
      <vt:lpstr>Timing Procedures</vt:lpstr>
      <vt:lpstr>Additional information</vt:lpstr>
      <vt:lpstr>Guidelines</vt:lpstr>
      <vt:lpstr>Guidelines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Peglar, Kari</dc:creator>
  <cp:lastModifiedBy>Vickie Van Kleeck</cp:lastModifiedBy>
  <cp:revision>26</cp:revision>
  <cp:lastPrinted>2015-07-10T15:53:32Z</cp:lastPrinted>
  <dcterms:created xsi:type="dcterms:W3CDTF">2015-08-03T16:52:59Z</dcterms:created>
  <dcterms:modified xsi:type="dcterms:W3CDTF">2017-02-01T17:53:38Z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0x010100E788F060CAD2284F85F7194D547E2EDA0103002628FC78D1E3FC49B6CF4858924C3A8F</vt:lpwstr>
  </property>
</Properties>
</file>